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83" r:id="rId15"/>
    <p:sldId id="276" r:id="rId16"/>
    <p:sldId id="271" r:id="rId17"/>
    <p:sldId id="284" r:id="rId18"/>
    <p:sldId id="285" r:id="rId19"/>
    <p:sldId id="286" r:id="rId20"/>
    <p:sldId id="275" r:id="rId21"/>
    <p:sldId id="28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16.05.2018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8313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/>
              <a:t>U</a:t>
            </a:r>
            <a:r>
              <a:rPr lang="tr-TR" sz="4000" dirty="0" err="1" smtClean="0"/>
              <a:t>ygulmayı</a:t>
            </a:r>
            <a:r>
              <a:rPr lang="tr-TR" sz="4000" dirty="0" smtClean="0"/>
              <a:t> </a:t>
            </a:r>
            <a:r>
              <a:rPr lang="tr-TR" sz="4000" dirty="0"/>
              <a:t>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678</Words>
  <Application>Microsoft Office PowerPoint</Application>
  <PresentationFormat>Geniş ekran</PresentationFormat>
  <Paragraphs>67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Windows Kullanıcısı</cp:lastModifiedBy>
  <cp:revision>33</cp:revision>
  <dcterms:created xsi:type="dcterms:W3CDTF">2018-01-26T08:03:59Z</dcterms:created>
  <dcterms:modified xsi:type="dcterms:W3CDTF">2018-05-16T07:01:07Z</dcterms:modified>
</cp:coreProperties>
</file>